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9" d="100"/>
          <a:sy n="89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3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2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7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5211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55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86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92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66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29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4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74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5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98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76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6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87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BE7D254-E73E-41A2-B773-CA27D39CB1B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CBBDC-676A-4148-AF0A-007CEC09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174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52138"/>
          </a:xfrm>
        </p:spPr>
        <p:txBody>
          <a:bodyPr/>
          <a:lstStyle/>
          <a:p>
            <a:pPr algn="ctr"/>
            <a:r>
              <a:rPr lang="ar-KW" sz="4800" b="1" i="1" dirty="0" smtClean="0">
                <a:solidFill>
                  <a:srgbClr val="FF0000"/>
                </a:solidFill>
              </a:rPr>
              <a:t>أهمية التشجير</a:t>
            </a:r>
            <a:endParaRPr lang="en-US" sz="4800" b="1" i="1" dirty="0">
              <a:solidFill>
                <a:srgbClr val="FF0000"/>
              </a:solidFill>
            </a:endParaRPr>
          </a:p>
        </p:txBody>
      </p:sp>
      <p:pic>
        <p:nvPicPr>
          <p:cNvPr id="3" name="IMG_43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0919"/>
            <a:ext cx="12192000" cy="55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أيون">
  <a:themeElements>
    <a:clrScheme name="أيون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أيون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يون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</TotalTime>
  <Words>2</Words>
  <Application>Microsoft Office PowerPoint</Application>
  <PresentationFormat>ملء الشاشة</PresentationFormat>
  <Paragraphs>1</Paragraphs>
  <Slides>1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</vt:i4>
      </vt:variant>
    </vt:vector>
  </HeadingPairs>
  <TitlesOfParts>
    <vt:vector size="6" baseType="lpstr">
      <vt:lpstr>Arial</vt:lpstr>
      <vt:lpstr>Century Gothic</vt:lpstr>
      <vt:lpstr>Times New Roman</vt:lpstr>
      <vt:lpstr>Wingdings 3</vt:lpstr>
      <vt:lpstr>أيون</vt:lpstr>
      <vt:lpstr>أهمية التشجير</vt:lpstr>
    </vt:vector>
  </TitlesOfParts>
  <Company>ETC-IT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أهمية التشجير</dc:title>
  <dc:creator>pc_117_3</dc:creator>
  <cp:lastModifiedBy>pc_117_3</cp:lastModifiedBy>
  <cp:revision>1</cp:revision>
  <dcterms:created xsi:type="dcterms:W3CDTF">2015-11-30T10:39:47Z</dcterms:created>
  <dcterms:modified xsi:type="dcterms:W3CDTF">2015-11-30T10:42:05Z</dcterms:modified>
</cp:coreProperties>
</file>