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1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34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81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6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1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8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4A04BC-4F96-4B4C-93E5-C7728C51028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2C60EA-0736-4002-A717-4BFF87A3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92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12550" y="172122"/>
            <a:ext cx="8534400" cy="892885"/>
          </a:xfrm>
        </p:spPr>
        <p:txBody>
          <a:bodyPr>
            <a:normAutofit/>
          </a:bodyPr>
          <a:lstStyle/>
          <a:p>
            <a:pPr algn="ctr"/>
            <a:r>
              <a:rPr lang="ar-KW" sz="4800" b="1" i="1" dirty="0" smtClean="0">
                <a:solidFill>
                  <a:srgbClr val="FF0000"/>
                </a:solidFill>
              </a:rPr>
              <a:t>كيف نزرع؟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pic>
        <p:nvPicPr>
          <p:cNvPr id="3" name="IMG_43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1183341"/>
            <a:ext cx="12192000" cy="5674659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29620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3</Words>
  <Application>Microsoft Office PowerPoint</Application>
  <PresentationFormat>ملء الشاشة</PresentationFormat>
  <Paragraphs>1</Paragraphs>
  <Slides>1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Century Gothic</vt:lpstr>
      <vt:lpstr>Tahoma</vt:lpstr>
      <vt:lpstr>Wingdings 3</vt:lpstr>
      <vt:lpstr>شريحة</vt:lpstr>
      <vt:lpstr>كيف نزرع؟</vt:lpstr>
    </vt:vector>
  </TitlesOfParts>
  <Company>ETC-IT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نزرع؟</dc:title>
  <dc:creator>pc_117_3</dc:creator>
  <cp:lastModifiedBy>pc_117_3</cp:lastModifiedBy>
  <cp:revision>1</cp:revision>
  <dcterms:created xsi:type="dcterms:W3CDTF">2015-11-30T10:42:29Z</dcterms:created>
  <dcterms:modified xsi:type="dcterms:W3CDTF">2015-11-30T10:44:54Z</dcterms:modified>
</cp:coreProperties>
</file>